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9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62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23CEF-B5E4-4A3A-BB11-C190C86DE1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8192FA-8A14-448E-B32A-B70BF8B22E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7853E-BDF9-4AFA-BCC9-2BFB5A19F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D11-A9C4-4C0F-8079-8BF4B53701AD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E7B31-B187-4FD3-A22C-8AE923760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BB631C-BE97-43E4-9189-571CE4829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751E-F78C-490A-9719-55CBDBB30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101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3A781-3C63-400D-A695-42983B92C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09714A-4D9B-435C-9288-03A45F962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8D717-6538-4E33-B5E6-C2341BE06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D11-A9C4-4C0F-8079-8BF4B53701AD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7DE3F0-6688-41D8-A85A-DD85BEC97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7E6070-8E3A-4168-980F-EAC7FA414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751E-F78C-490A-9719-55CBDBB30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030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6AC880-3796-400C-AD8C-81FD778C0F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F79314-7A1D-4E65-88C6-3A5588869E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FC474-8FF1-4EC7-ADD8-C72EA4B8E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D11-A9C4-4C0F-8079-8BF4B53701AD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1E3CD0-06EF-4A7B-B6EC-A91DB56F5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C2D0C-A75C-4549-9A9C-46A4FA6BB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751E-F78C-490A-9719-55CBDBB30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92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06E0B-6E41-48E1-833A-7537A0095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2E837-6AB7-4A3F-88A7-6330E0EF6E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A56EF-7E75-4F2E-84AC-11D9AC531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D11-A9C4-4C0F-8079-8BF4B53701AD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CB964-0111-4CC6-A83E-D77D7C214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A75E5-6A3A-42C0-9FC1-BAEDD8059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751E-F78C-490A-9719-55CBDBB30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430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8F799-F9C1-489D-93E9-9D0A4199E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35546D-B76F-48C4-9E35-E23931755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315B7-A16C-41D0-A8FB-5BE266956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D11-A9C4-4C0F-8079-8BF4B53701AD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7495E-9948-4AD6-90B5-F5AD9793E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05283-8911-427E-A56F-1EF3DBCED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751E-F78C-490A-9719-55CBDBB30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553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1DB3D-3078-4AD6-958F-17ABCE822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6AE64-16B8-4B49-A554-8DED70E179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78716D-4D56-4D28-80A9-3FAA1ED6CB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8E439A-7E44-457D-A867-2D2F3149A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D11-A9C4-4C0F-8079-8BF4B53701AD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669BC-2D50-4F86-B30A-9E798FA02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E9332E-6F26-425C-88EF-1C505239B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751E-F78C-490A-9719-55CBDBB30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12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566FE-E490-4054-A960-5B86A00AD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0178DE-6528-404F-9C7B-B7B8C3D811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DAEFD9-1C36-4779-867C-C7EB367437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62D67F-3EED-4990-97C4-9E3F4545FF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4CE098-F468-4065-9E17-72749D26B9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4249B6-6839-43DD-9B22-8A52B8F16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D11-A9C4-4C0F-8079-8BF4B53701AD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7A854D-B89D-4C38-9AC3-269A4194D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B86913-CD80-489B-B9A4-18B4DD0FC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751E-F78C-490A-9719-55CBDBB30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420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F965B-E548-4BF4-9184-F1D3BF91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8451DB-4235-4AD6-9462-7CD08AA6F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D11-A9C4-4C0F-8079-8BF4B53701AD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8EBCE0-3568-4550-B993-60684E637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3C0299-90AE-4DA4-983F-A8ADFA897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751E-F78C-490A-9719-55CBDBB30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883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F5B061-AD71-4C2F-96F2-3C1FCCF27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D11-A9C4-4C0F-8079-8BF4B53701AD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09EB1E-7728-48C1-865D-ECA59D9CC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F8274-E24E-4277-9746-B1FBA954B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751E-F78C-490A-9719-55CBDBB30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491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241DF-9849-4CE5-84B7-0AD3DA53E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020BD-4FDD-4930-8EAD-98C131A8C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655F25-CC03-4438-8947-97C7491BD9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36E7B9-98E7-4E24-9A7A-D048D1EAA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D11-A9C4-4C0F-8079-8BF4B53701AD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CDFB35-BDDB-4AC9-8671-261F75ED4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E36FD1-F823-49F3-BB46-27BCAC965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751E-F78C-490A-9719-55CBDBB30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012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C414B-7AF2-4CDF-AA77-C26875978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09A2B3-1C5F-4219-9E49-88475912A0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A103F7-BD79-4FEE-A987-F73F0BDAF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C408FC-9D18-4956-BFCF-5EE40F4C0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D11-A9C4-4C0F-8079-8BF4B53701AD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8171D5-BBF5-41EF-9711-2D845CF49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C35FA4-E0DB-4E49-A6F8-01CC871A4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751E-F78C-490A-9719-55CBDBB30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594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A5C059-1BB3-4F33-AEA0-D2AD8381A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7734DA-2CEC-4F72-93AE-E4AE3E10A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D078D-E919-40A2-B34C-8777D2E8FB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D11-A9C4-4C0F-8079-8BF4B53701AD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92350-2822-4258-BA3D-17BD2CC81B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EC01C-5919-4279-AB1F-1CE66DFB91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D751E-F78C-490A-9719-55CBDBB30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206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edroom with a large window&#10;&#10;Description automatically generated">
            <a:extLst>
              <a:ext uri="{FF2B5EF4-FFF2-40B4-BE49-F238E27FC236}">
                <a16:creationId xmlns:a16="http://schemas.microsoft.com/office/drawing/2014/main" id="{DB142E0C-7FB4-43FE-A218-9DF77FD9AE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4" r="9090" b="2563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61C003-5BE1-4DA8-9FC7-1816793ABC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/>
              <a:t>Preparing for a Room Design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5C0B18-A9F0-4EF5-BA96-CE7A485681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2000"/>
              <a:t>Lesson 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5685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07308-933A-47A6-B2B4-D46E20770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8464"/>
            <a:ext cx="3807187" cy="2228074"/>
          </a:xfrm>
        </p:spPr>
        <p:txBody>
          <a:bodyPr>
            <a:normAutofit/>
          </a:bodyPr>
          <a:lstStyle/>
          <a:p>
            <a:r>
              <a:rPr lang="en-US" sz="4000"/>
              <a:t>Mood boards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B2DBC-819A-48C8-8A03-725CE01F1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962279"/>
            <a:ext cx="3799425" cy="3143241"/>
          </a:xfrm>
        </p:spPr>
        <p:txBody>
          <a:bodyPr>
            <a:normAutofit/>
          </a:bodyPr>
          <a:lstStyle/>
          <a:p>
            <a:r>
              <a:rPr lang="en-US" sz="2000" dirty="0"/>
              <a:t>You can also consider a mood board for when you don’t have total vision yet for the space but want to get a feel for a room.</a:t>
            </a:r>
          </a:p>
          <a:p>
            <a:endParaRPr lang="en-US" sz="2000" dirty="0"/>
          </a:p>
          <a:p>
            <a:r>
              <a:rPr lang="en-US" sz="2000" dirty="0"/>
              <a:t>Grab items, colors, artwork, flowers, </a:t>
            </a:r>
            <a:r>
              <a:rPr lang="en-US" sz="2000" dirty="0" err="1"/>
              <a:t>etc</a:t>
            </a:r>
            <a:r>
              <a:rPr lang="en-US" sz="2000" dirty="0"/>
              <a:t> to make a mood board come to life for your vision.</a:t>
            </a:r>
          </a:p>
        </p:txBody>
      </p:sp>
      <p:pic>
        <p:nvPicPr>
          <p:cNvPr id="5" name="Picture 4" descr="A living room filled with furniture and a fireplace&#10;&#10;Description automatically generated">
            <a:extLst>
              <a:ext uri="{FF2B5EF4-FFF2-40B4-BE49-F238E27FC236}">
                <a16:creationId xmlns:a16="http://schemas.microsoft.com/office/drawing/2014/main" id="{4D4510CE-2667-4902-BFC9-8B2DC3C12E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4" b="772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14300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0DAC82-74C7-42FA-8A7B-1B215CF3D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en-US" sz="4000"/>
              <a:t>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CC9D8-8C9A-4F45-BA4D-DFB32B6FA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r>
              <a:rPr lang="en-US" sz="1900"/>
              <a:t>Before totally diving into a makeover you want to consider the budget for a space. </a:t>
            </a:r>
          </a:p>
          <a:p>
            <a:r>
              <a:rPr lang="en-US" sz="1900"/>
              <a:t>What to splurge on (larger items in the room or ones that need to stand up to ware and tear)</a:t>
            </a:r>
          </a:p>
          <a:p>
            <a:r>
              <a:rPr lang="en-US" sz="1900" i="1"/>
              <a:t>The quality of a room will show through on those large pieces.</a:t>
            </a:r>
          </a:p>
          <a:p>
            <a:endParaRPr lang="en-US" sz="1900" i="1"/>
          </a:p>
          <a:p>
            <a:r>
              <a:rPr lang="en-US" sz="1900"/>
              <a:t>What can you use that you already have (to save money)</a:t>
            </a:r>
          </a:p>
          <a:p>
            <a:r>
              <a:rPr lang="en-US" sz="1900"/>
              <a:t>Consider adding to a room over time which can be outside your “makeover” budget. (accessories, curtains, artwork)</a:t>
            </a:r>
          </a:p>
        </p:txBody>
      </p:sp>
      <p:pic>
        <p:nvPicPr>
          <p:cNvPr id="5" name="Picture 4" descr="A person standing next to a sink&#10;&#10;Description automatically generated">
            <a:extLst>
              <a:ext uri="{FF2B5EF4-FFF2-40B4-BE49-F238E27FC236}">
                <a16:creationId xmlns:a16="http://schemas.microsoft.com/office/drawing/2014/main" id="{4CC7EC2E-B871-42A9-B13E-2A6064C1C8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787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36312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DC8188-960A-4FF8-9F44-D4FECE28F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rmAutofit/>
          </a:bodyPr>
          <a:lstStyle/>
          <a:p>
            <a:r>
              <a:rPr lang="en-US" sz="3400"/>
              <a:t>Biggest Impact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40412-3BEF-4012-872C-AF5814D05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anchor="t">
            <a:normAutofit/>
          </a:bodyPr>
          <a:lstStyle/>
          <a:p>
            <a:r>
              <a:rPr lang="en-US" sz="1800" dirty="0"/>
              <a:t>When you don’t have the budget or time to do a full makeover what should you consider?</a:t>
            </a:r>
          </a:p>
          <a:p>
            <a:endParaRPr lang="en-US" sz="1800" dirty="0"/>
          </a:p>
          <a:p>
            <a:r>
              <a:rPr lang="en-US" sz="1800" dirty="0"/>
              <a:t>Lighting &amp; Paint- always makes the biggest impact!</a:t>
            </a:r>
          </a:p>
          <a:p>
            <a:r>
              <a:rPr lang="en-US" sz="1800" dirty="0"/>
              <a:t>Lighting- updated light fixture &amp; dimmers</a:t>
            </a:r>
          </a:p>
          <a:p>
            <a:r>
              <a:rPr lang="en-US" sz="1800" dirty="0"/>
              <a:t>“Staging” with items you already have</a:t>
            </a:r>
          </a:p>
          <a:p>
            <a:r>
              <a:rPr lang="en-US" sz="1800" dirty="0"/>
              <a:t>Accessorizing to make a space feel more cohesive. (compliment or hide)</a:t>
            </a:r>
          </a:p>
          <a:p>
            <a:endParaRPr lang="en-US" sz="1800" dirty="0"/>
          </a:p>
        </p:txBody>
      </p:sp>
      <p:pic>
        <p:nvPicPr>
          <p:cNvPr id="5" name="Picture 4" descr="A display in a room&#10;&#10;Description automatically generated">
            <a:extLst>
              <a:ext uri="{FF2B5EF4-FFF2-40B4-BE49-F238E27FC236}">
                <a16:creationId xmlns:a16="http://schemas.microsoft.com/office/drawing/2014/main" id="{8692C008-60E4-4686-917C-0D9283CB97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" r="-1" b="-1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8215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7A57295-2710-4920-B99A-4D1FA03A6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067929-4D33-4306-9E2F-67C49CDDB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00" y="465745"/>
            <a:ext cx="11125200" cy="5639435"/>
          </a:xfrm>
          <a:prstGeom prst="rect">
            <a:avLst/>
          </a:prstGeom>
          <a:solidFill>
            <a:schemeClr val="tx1"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0256C5-9F41-4CDE-AA89-BF3F818E5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4027"/>
            <a:ext cx="3494362" cy="4782873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bg1"/>
                </a:solidFill>
              </a:rPr>
              <a:t>A few things to consider…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8DC37-35F9-4720-B8DC-AFF43FA7E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2" y="894027"/>
            <a:ext cx="6377768" cy="4782873"/>
          </a:xfrm>
        </p:spPr>
        <p:txBody>
          <a:bodyPr anchor="ctr">
            <a:normAutofit lnSpcReduction="10000"/>
          </a:bodyPr>
          <a:lstStyle/>
          <a:p>
            <a:r>
              <a:rPr lang="en-US" sz="1700" dirty="0">
                <a:solidFill>
                  <a:schemeClr val="bg1"/>
                </a:solidFill>
              </a:rPr>
              <a:t>Function of a space</a:t>
            </a:r>
          </a:p>
          <a:p>
            <a:r>
              <a:rPr lang="en-US" sz="1700" dirty="0">
                <a:solidFill>
                  <a:schemeClr val="bg1"/>
                </a:solidFill>
              </a:rPr>
              <a:t>What are the quirks of the room and how to embrace them (ex. Odd nooks, tiles you cannot change, the shape of the room, etc.)</a:t>
            </a:r>
          </a:p>
          <a:p>
            <a:r>
              <a:rPr lang="en-US" sz="1700" dirty="0">
                <a:solidFill>
                  <a:schemeClr val="bg1"/>
                </a:solidFill>
              </a:rPr>
              <a:t>How the room works with the rooms around it- transitioning well!</a:t>
            </a:r>
          </a:p>
          <a:p>
            <a:r>
              <a:rPr lang="en-US" sz="1700" dirty="0">
                <a:solidFill>
                  <a:schemeClr val="bg1"/>
                </a:solidFill>
              </a:rPr>
              <a:t>Does the Pinterest photo work for my home and lifestyle?</a:t>
            </a:r>
          </a:p>
          <a:p>
            <a:r>
              <a:rPr lang="en-US" sz="1700" dirty="0">
                <a:solidFill>
                  <a:schemeClr val="bg1"/>
                </a:solidFill>
              </a:rPr>
              <a:t>What items to choose for function and what items for beauty? YOU CAN HAVE BOTH!</a:t>
            </a:r>
          </a:p>
          <a:p>
            <a:r>
              <a:rPr lang="en-US" sz="1700" dirty="0">
                <a:solidFill>
                  <a:schemeClr val="bg1"/>
                </a:solidFill>
              </a:rPr>
              <a:t>Do not settle, design a room you love! (unless timing is not right)</a:t>
            </a:r>
          </a:p>
          <a:p>
            <a:r>
              <a:rPr lang="en-US" sz="1700" dirty="0">
                <a:solidFill>
                  <a:schemeClr val="bg1"/>
                </a:solidFill>
              </a:rPr>
              <a:t>Make items in the room you don’t love Work! Ex. Tablecloth hide an ugly table, large curtains around a tiny window, if it is a rental work with the color on the walls and not against them, update even the smallest details. </a:t>
            </a:r>
          </a:p>
          <a:p>
            <a:r>
              <a:rPr lang="en-US" sz="1700" dirty="0">
                <a:solidFill>
                  <a:schemeClr val="bg1"/>
                </a:solidFill>
              </a:rPr>
              <a:t>Consider the view from the chair in the room (are the pictures hung too high, does it function well for lounging, what are the focal points)</a:t>
            </a:r>
          </a:p>
          <a:p>
            <a:r>
              <a:rPr lang="en-US" sz="1700" dirty="0">
                <a:solidFill>
                  <a:schemeClr val="bg1"/>
                </a:solidFill>
              </a:rPr>
              <a:t>Budget- where to splurge and where not to</a:t>
            </a:r>
          </a:p>
        </p:txBody>
      </p:sp>
    </p:spTree>
    <p:extLst>
      <p:ext uri="{BB962C8B-B14F-4D97-AF65-F5344CB8AC3E}">
        <p14:creationId xmlns:p14="http://schemas.microsoft.com/office/powerpoint/2010/main" val="15136328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E2AEC-A107-4DE2-ACF0-F10B3F039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9940" y="365124"/>
            <a:ext cx="6172200" cy="1828800"/>
          </a:xfrm>
        </p:spPr>
        <p:txBody>
          <a:bodyPr>
            <a:normAutofit/>
          </a:bodyPr>
          <a:lstStyle/>
          <a:p>
            <a:r>
              <a:rPr lang="en-US" dirty="0"/>
              <a:t>Recap</a:t>
            </a:r>
          </a:p>
        </p:txBody>
      </p:sp>
      <p:pic>
        <p:nvPicPr>
          <p:cNvPr id="5" name="Picture 4" descr="A room filled with furniture and vase on a window&#10;&#10;Description automatically generated">
            <a:extLst>
              <a:ext uri="{FF2B5EF4-FFF2-40B4-BE49-F238E27FC236}">
                <a16:creationId xmlns:a16="http://schemas.microsoft.com/office/drawing/2014/main" id="{74A6F3F6-17F5-44D2-AE38-1B4CBEF6D8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4" r="1" b="1"/>
          <a:stretch/>
        </p:blipFill>
        <p:spPr>
          <a:xfrm>
            <a:off x="20" y="10"/>
            <a:ext cx="4639713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C7A5-170A-4133-B7CA-EB9E85B46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9940" y="2322576"/>
            <a:ext cx="6172200" cy="3858768"/>
          </a:xfrm>
        </p:spPr>
        <p:txBody>
          <a:bodyPr>
            <a:normAutofit/>
          </a:bodyPr>
          <a:lstStyle/>
          <a:p>
            <a:r>
              <a:rPr lang="en-US" sz="1500"/>
              <a:t>First you must decide what can stay and what HAS TO GO!</a:t>
            </a:r>
          </a:p>
          <a:p>
            <a:r>
              <a:rPr lang="en-US" sz="1500"/>
              <a:t>What is the use of the room for your lifestyle?</a:t>
            </a:r>
          </a:p>
          <a:p>
            <a:r>
              <a:rPr lang="en-US" sz="1500"/>
              <a:t>Consider the layout before anything else</a:t>
            </a:r>
          </a:p>
          <a:p>
            <a:r>
              <a:rPr lang="en-US" sz="1500"/>
              <a:t>Decide on Color for the space inspired by an item or color scheme</a:t>
            </a:r>
          </a:p>
          <a:p>
            <a:r>
              <a:rPr lang="en-US" sz="1500"/>
              <a:t>Rely on a Design or Mood board</a:t>
            </a:r>
          </a:p>
          <a:p>
            <a:r>
              <a:rPr lang="en-US" sz="1500"/>
              <a:t>Design a room that works in your current space not the Pinterest image. Recognize the quirks and work with the items you can not change even if that requires hiding, disguising, repurposing.</a:t>
            </a:r>
          </a:p>
          <a:p>
            <a:r>
              <a:rPr lang="en-US" sz="1500"/>
              <a:t>DO NOT SETTLE!</a:t>
            </a:r>
          </a:p>
          <a:p>
            <a:r>
              <a:rPr lang="en-US" sz="1500"/>
              <a:t>Always have a budget</a:t>
            </a:r>
          </a:p>
          <a:p>
            <a:r>
              <a:rPr lang="en-US" sz="1500"/>
              <a:t>All else fails update the paint and lighting!</a:t>
            </a:r>
          </a:p>
        </p:txBody>
      </p:sp>
    </p:spTree>
    <p:extLst>
      <p:ext uri="{BB962C8B-B14F-4D97-AF65-F5344CB8AC3E}">
        <p14:creationId xmlns:p14="http://schemas.microsoft.com/office/powerpoint/2010/main" val="19353304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65BB3-B964-4885-8A7A-B69282C01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sz="4100"/>
              <a:t>Steps to starting a Room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88CED-05F4-4C59-A826-14AC5FB12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000" dirty="0"/>
              <a:t>Declutter/organizing</a:t>
            </a:r>
          </a:p>
          <a:p>
            <a:r>
              <a:rPr lang="en-US" sz="2000" dirty="0"/>
              <a:t>Use of Space</a:t>
            </a:r>
          </a:p>
          <a:p>
            <a:r>
              <a:rPr lang="en-US" sz="2000" dirty="0"/>
              <a:t>Layout</a:t>
            </a:r>
          </a:p>
          <a:p>
            <a:r>
              <a:rPr lang="en-US" sz="2000" dirty="0"/>
              <a:t>What items are needed to complete your space for function and design.</a:t>
            </a:r>
          </a:p>
          <a:p>
            <a:r>
              <a:rPr lang="en-US" sz="2000" dirty="0"/>
              <a:t>Deciding on Color </a:t>
            </a:r>
          </a:p>
          <a:p>
            <a:r>
              <a:rPr lang="en-US" sz="2000" dirty="0"/>
              <a:t>Creating a Design Board/Mood Boards</a:t>
            </a:r>
          </a:p>
          <a:p>
            <a:r>
              <a:rPr lang="en-US" sz="2000" dirty="0"/>
              <a:t>Budget</a:t>
            </a:r>
          </a:p>
          <a:p>
            <a:r>
              <a:rPr lang="en-US" sz="2000" dirty="0"/>
              <a:t>Accessories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5" name="Picture 4" descr="A bedroom with a bed and desk in a room&#10;&#10;Description automatically generated">
            <a:extLst>
              <a:ext uri="{FF2B5EF4-FFF2-40B4-BE49-F238E27FC236}">
                <a16:creationId xmlns:a16="http://schemas.microsoft.com/office/drawing/2014/main" id="{F76916F3-A3C2-4158-86D5-FED4165270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250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9DC2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923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unch of items that are on a shelf&#10;&#10;Description automatically generated">
            <a:extLst>
              <a:ext uri="{FF2B5EF4-FFF2-40B4-BE49-F238E27FC236}">
                <a16:creationId xmlns:a16="http://schemas.microsoft.com/office/drawing/2014/main" id="{DB80E5E9-E316-42F4-B89F-50E8805232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" r="11035" b="-1"/>
          <a:stretch/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9F61AF-D779-4568-8D8B-B3051D2C9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5728"/>
          </a:xfrm>
        </p:spPr>
        <p:txBody>
          <a:bodyPr anchor="b">
            <a:normAutofit/>
          </a:bodyPr>
          <a:lstStyle/>
          <a:p>
            <a:r>
              <a:rPr lang="en-US" sz="2800"/>
              <a:t>Decluttering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0B251-337C-4C5E-925E-765D0555A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 lnSpcReduction="10000"/>
          </a:bodyPr>
          <a:lstStyle/>
          <a:p>
            <a:r>
              <a:rPr lang="en-US" sz="1700" dirty="0"/>
              <a:t>Sticky Note Challenge</a:t>
            </a:r>
          </a:p>
          <a:p>
            <a:r>
              <a:rPr lang="en-US" sz="1700" dirty="0"/>
              <a:t>Start with one room at a time.</a:t>
            </a:r>
          </a:p>
          <a:p>
            <a:r>
              <a:rPr lang="en-US" sz="1700" dirty="0"/>
              <a:t>Categorize the items in the room with: </a:t>
            </a:r>
          </a:p>
          <a:p>
            <a:r>
              <a:rPr lang="en-US" sz="1700" dirty="0"/>
              <a:t>Stay</a:t>
            </a:r>
          </a:p>
          <a:p>
            <a:r>
              <a:rPr lang="en-US" sz="1700" dirty="0"/>
              <a:t>Move to another room</a:t>
            </a:r>
          </a:p>
          <a:p>
            <a:r>
              <a:rPr lang="en-US" sz="1700" dirty="0"/>
              <a:t>Toss</a:t>
            </a:r>
          </a:p>
          <a:p>
            <a:r>
              <a:rPr lang="en-US" sz="1700" dirty="0"/>
              <a:t>Donate</a:t>
            </a:r>
          </a:p>
          <a:p>
            <a:r>
              <a:rPr lang="en-US" sz="1700" dirty="0"/>
              <a:t>Sell (FB Marketplace)</a:t>
            </a:r>
          </a:p>
          <a:p>
            <a:r>
              <a:rPr lang="en-US" sz="1700" dirty="0"/>
              <a:t>Repurpose</a:t>
            </a:r>
          </a:p>
        </p:txBody>
      </p:sp>
    </p:spTree>
    <p:extLst>
      <p:ext uri="{BB962C8B-B14F-4D97-AF65-F5344CB8AC3E}">
        <p14:creationId xmlns:p14="http://schemas.microsoft.com/office/powerpoint/2010/main" val="1856979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A394D-E4F0-49C8-A0E1-8CBD90D57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/>
              <a:t>Use of the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271DE-5827-402E-A0DE-2A2BAFDCD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000"/>
              <a:t>What is the room going to be used for?</a:t>
            </a:r>
          </a:p>
          <a:p>
            <a:r>
              <a:rPr lang="en-US" sz="2000"/>
              <a:t>The room’s purpose can change with your new lifestyle or family changes/ room function</a:t>
            </a:r>
          </a:p>
          <a:p>
            <a:r>
              <a:rPr lang="en-US" sz="2000"/>
              <a:t>A room is allowed to have more function it’s just about it all being in its own place. For example: guest room/office, playroom/gym, dining room/homeschool room.</a:t>
            </a:r>
          </a:p>
          <a:p>
            <a:endParaRPr lang="en-US" sz="2000"/>
          </a:p>
          <a:p>
            <a:endParaRPr lang="en-US" sz="2000"/>
          </a:p>
        </p:txBody>
      </p:sp>
      <p:pic>
        <p:nvPicPr>
          <p:cNvPr id="5" name="Picture 4" descr="A living room filled with furniture and a fireplace&#10;&#10;Description automatically generated">
            <a:extLst>
              <a:ext uri="{FF2B5EF4-FFF2-40B4-BE49-F238E27FC236}">
                <a16:creationId xmlns:a16="http://schemas.microsoft.com/office/drawing/2014/main" id="{C3078EAC-4F4D-4A96-8FDB-801D8DD953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" r="447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77541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3ACD9-2276-4680-BA7E-6FA57BBA4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220" y="860028"/>
            <a:ext cx="6006192" cy="132490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726249"/>
                </a:solidFill>
              </a:rPr>
              <a:t>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2A543-1CC0-44D8-8256-11A92CF92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220" y="2248823"/>
            <a:ext cx="6006192" cy="3928139"/>
          </a:xfrm>
        </p:spPr>
        <p:txBody>
          <a:bodyPr>
            <a:normAutofit fontScale="85000" lnSpcReduction="20000"/>
          </a:bodyPr>
          <a:lstStyle/>
          <a:p>
            <a:r>
              <a:rPr lang="en-US" sz="2200" dirty="0">
                <a:solidFill>
                  <a:srgbClr val="726249"/>
                </a:solidFill>
              </a:rPr>
              <a:t>Decide on the layout of your space once you know the function. Keep in mind a few things…</a:t>
            </a:r>
          </a:p>
          <a:p>
            <a:r>
              <a:rPr lang="en-US" sz="2200" dirty="0">
                <a:solidFill>
                  <a:srgbClr val="726249"/>
                </a:solidFill>
              </a:rPr>
              <a:t>Conversation</a:t>
            </a:r>
          </a:p>
          <a:p>
            <a:r>
              <a:rPr lang="en-US" sz="2200" dirty="0">
                <a:solidFill>
                  <a:srgbClr val="726249"/>
                </a:solidFill>
              </a:rPr>
              <a:t>Focal point(s)</a:t>
            </a:r>
          </a:p>
          <a:p>
            <a:r>
              <a:rPr lang="en-US" sz="2200" dirty="0">
                <a:solidFill>
                  <a:srgbClr val="726249"/>
                </a:solidFill>
              </a:rPr>
              <a:t>Walking space</a:t>
            </a:r>
          </a:p>
          <a:p>
            <a:endParaRPr lang="en-US" sz="2200" dirty="0">
              <a:solidFill>
                <a:srgbClr val="726249"/>
              </a:solidFill>
            </a:endParaRPr>
          </a:p>
          <a:p>
            <a:r>
              <a:rPr lang="en-US" sz="2200" dirty="0">
                <a:solidFill>
                  <a:srgbClr val="726249"/>
                </a:solidFill>
              </a:rPr>
              <a:t>Work for your daily needs and entertaining needs</a:t>
            </a:r>
          </a:p>
          <a:p>
            <a:endParaRPr lang="en-US" sz="2200" dirty="0">
              <a:solidFill>
                <a:srgbClr val="726249"/>
              </a:solidFill>
            </a:endParaRPr>
          </a:p>
          <a:p>
            <a:r>
              <a:rPr lang="en-US" sz="2200" dirty="0">
                <a:solidFill>
                  <a:srgbClr val="726249"/>
                </a:solidFill>
              </a:rPr>
              <a:t>Even if you do not know the exact pieces yet for this space envision the items that will be helpful for the room function and design.</a:t>
            </a:r>
          </a:p>
          <a:p>
            <a:r>
              <a:rPr lang="en-US" sz="2200" dirty="0">
                <a:solidFill>
                  <a:srgbClr val="726249"/>
                </a:solidFill>
              </a:rPr>
              <a:t>Think about the pieces that you already have on hand and how they can fit into this layout.</a:t>
            </a:r>
          </a:p>
        </p:txBody>
      </p:sp>
      <p:pic>
        <p:nvPicPr>
          <p:cNvPr id="5" name="Picture 4" descr="A room filled with furniture and vase&#10;&#10;Description automatically generated">
            <a:extLst>
              <a:ext uri="{FF2B5EF4-FFF2-40B4-BE49-F238E27FC236}">
                <a16:creationId xmlns:a16="http://schemas.microsoft.com/office/drawing/2014/main" id="{624CD96F-75AD-44F4-8A7C-2F0D197C9D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" r="1" b="1"/>
          <a:stretch/>
        </p:blipFill>
        <p:spPr>
          <a:xfrm>
            <a:off x="7523826" y="862763"/>
            <a:ext cx="3788081" cy="51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959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85E52-44DE-44DD-A83C-590CEDF7B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rmAutofit/>
          </a:bodyPr>
          <a:lstStyle/>
          <a:p>
            <a:r>
              <a:rPr lang="en-US" sz="3400"/>
              <a:t>Think about these items for the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F3BF8-88FF-4F25-A87D-5C28DBF4B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anchor="t">
            <a:normAutofit/>
          </a:bodyPr>
          <a:lstStyle/>
          <a:p>
            <a:r>
              <a:rPr lang="en-US" sz="1800" dirty="0"/>
              <a:t>Shape of tables</a:t>
            </a:r>
          </a:p>
          <a:p>
            <a:r>
              <a:rPr lang="en-US" sz="1800" dirty="0"/>
              <a:t>Sectional vs sofa &amp; arms chairs</a:t>
            </a:r>
          </a:p>
          <a:p>
            <a:r>
              <a:rPr lang="en-US" sz="1800" dirty="0"/>
              <a:t>Ottomans (for extra seating, storage)</a:t>
            </a:r>
          </a:p>
          <a:p>
            <a:r>
              <a:rPr lang="en-US" sz="1800" dirty="0"/>
              <a:t>Additional tables to place a drink or book</a:t>
            </a:r>
          </a:p>
          <a:p>
            <a:r>
              <a:rPr lang="en-US" sz="1800" dirty="0"/>
              <a:t>Lighting</a:t>
            </a:r>
          </a:p>
          <a:p>
            <a:r>
              <a:rPr lang="en-US" sz="1800" dirty="0"/>
              <a:t>Artwork</a:t>
            </a:r>
          </a:p>
          <a:p>
            <a:r>
              <a:rPr lang="en-US" sz="1800" dirty="0"/>
              <a:t>Focal Point? (TV, fireplace, furniture piece)</a:t>
            </a:r>
          </a:p>
          <a:p>
            <a:endParaRPr lang="en-US" sz="1800" dirty="0"/>
          </a:p>
        </p:txBody>
      </p:sp>
      <p:pic>
        <p:nvPicPr>
          <p:cNvPr id="5" name="Picture 4" descr="A living room filled with furniture and a large window&#10;&#10;Description automatically generated">
            <a:extLst>
              <a:ext uri="{FF2B5EF4-FFF2-40B4-BE49-F238E27FC236}">
                <a16:creationId xmlns:a16="http://schemas.microsoft.com/office/drawing/2014/main" id="{4AA89073-2559-48F2-BB6A-17C9564575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57" r="2" b="5346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9458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iving room filled with furniture and a large window&#10;&#10;Description automatically generated">
            <a:extLst>
              <a:ext uri="{FF2B5EF4-FFF2-40B4-BE49-F238E27FC236}">
                <a16:creationId xmlns:a16="http://schemas.microsoft.com/office/drawing/2014/main" id="{768660DA-CE65-4B49-B396-01D3372BE3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14" b="-3"/>
          <a:stretch/>
        </p:blipFill>
        <p:spPr>
          <a:xfrm>
            <a:off x="134196" y="188261"/>
            <a:ext cx="3793268" cy="6514565"/>
          </a:xfrm>
          <a:prstGeom prst="rect">
            <a:avLst/>
          </a:prstGeom>
        </p:spPr>
      </p:pic>
      <p:pic>
        <p:nvPicPr>
          <p:cNvPr id="9" name="Picture 8" descr="A living room filled with furniture and a large window&#10;&#10;Description automatically generated">
            <a:extLst>
              <a:ext uri="{FF2B5EF4-FFF2-40B4-BE49-F238E27FC236}">
                <a16:creationId xmlns:a16="http://schemas.microsoft.com/office/drawing/2014/main" id="{5E79670F-6C34-4F8E-8877-B225203964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5" r="19841" b="-3"/>
          <a:stretch/>
        </p:blipFill>
        <p:spPr>
          <a:xfrm>
            <a:off x="4003969" y="188261"/>
            <a:ext cx="4115461" cy="6514565"/>
          </a:xfrm>
          <a:prstGeom prst="rect">
            <a:avLst/>
          </a:prstGeom>
        </p:spPr>
      </p:pic>
      <p:pic>
        <p:nvPicPr>
          <p:cNvPr id="11" name="Picture 10" descr="A room filled with furniture and a lamp&#10;&#10;Description automatically generated">
            <a:extLst>
              <a:ext uri="{FF2B5EF4-FFF2-40B4-BE49-F238E27FC236}">
                <a16:creationId xmlns:a16="http://schemas.microsoft.com/office/drawing/2014/main" id="{00117ACE-4DA1-45BF-9F7E-B03BC4CF29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88" b="-3"/>
          <a:stretch/>
        </p:blipFill>
        <p:spPr>
          <a:xfrm>
            <a:off x="8188032" y="171716"/>
            <a:ext cx="3799007" cy="651456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AC5306E-477B-4346-BE05-3A7C99CA45BF}"/>
              </a:ext>
            </a:extLst>
          </p:cNvPr>
          <p:cNvSpPr txBox="1"/>
          <p:nvPr/>
        </p:nvSpPr>
        <p:spPr>
          <a:xfrm>
            <a:off x="9565590" y="5824764"/>
            <a:ext cx="3275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Work with a </a:t>
            </a:r>
          </a:p>
          <a:p>
            <a:r>
              <a:rPr lang="en-US" sz="2400" dirty="0">
                <a:solidFill>
                  <a:schemeClr val="bg1"/>
                </a:solidFill>
              </a:rPr>
              <a:t>Focal Point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2E4939-44CC-42F8-8564-89C7A07B238A}"/>
              </a:ext>
            </a:extLst>
          </p:cNvPr>
          <p:cNvSpPr txBox="1"/>
          <p:nvPr/>
        </p:nvSpPr>
        <p:spPr>
          <a:xfrm>
            <a:off x="1333646" y="1256742"/>
            <a:ext cx="2013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Consider the Corners of the room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189000-21AB-46DF-BA04-A1A1AD96D04F}"/>
              </a:ext>
            </a:extLst>
          </p:cNvPr>
          <p:cNvSpPr txBox="1"/>
          <p:nvPr/>
        </p:nvSpPr>
        <p:spPr>
          <a:xfrm>
            <a:off x="5140087" y="5711894"/>
            <a:ext cx="2424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Design with Function &amp; Style </a:t>
            </a:r>
          </a:p>
        </p:txBody>
      </p:sp>
    </p:spTree>
    <p:extLst>
      <p:ext uri="{BB962C8B-B14F-4D97-AF65-F5344CB8AC3E}">
        <p14:creationId xmlns:p14="http://schemas.microsoft.com/office/powerpoint/2010/main" val="1632115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C6DB25-3072-409A-98B9-8C7DC0AED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Deciding on </a:t>
            </a:r>
            <a:r>
              <a:rPr lang="en-US" sz="3200" dirty="0">
                <a:solidFill>
                  <a:schemeClr val="bg1"/>
                </a:solidFill>
              </a:rPr>
              <a:t>Color</a:t>
            </a:r>
            <a:r>
              <a:rPr lang="en-US" sz="1800" dirty="0">
                <a:solidFill>
                  <a:schemeClr val="bg1"/>
                </a:solidFill>
              </a:rPr>
              <a:t>-This creates a room’s personality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D8EA7-012C-4763-86EB-CFE8EBD41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Inspiration for your color influence:</a:t>
            </a:r>
          </a:p>
          <a:p>
            <a:r>
              <a:rPr lang="en-US" sz="2000" dirty="0">
                <a:solidFill>
                  <a:schemeClr val="bg1"/>
                </a:solidFill>
              </a:rPr>
              <a:t>Wallpaper</a:t>
            </a:r>
          </a:p>
          <a:p>
            <a:r>
              <a:rPr lang="en-US" sz="2000" dirty="0">
                <a:solidFill>
                  <a:schemeClr val="bg1"/>
                </a:solidFill>
              </a:rPr>
              <a:t>Painting/picture</a:t>
            </a:r>
          </a:p>
          <a:p>
            <a:r>
              <a:rPr lang="en-US" sz="2000" dirty="0">
                <a:solidFill>
                  <a:schemeClr val="bg1"/>
                </a:solidFill>
              </a:rPr>
              <a:t>Rug</a:t>
            </a:r>
          </a:p>
          <a:p>
            <a:r>
              <a:rPr lang="en-US" sz="2000" dirty="0">
                <a:solidFill>
                  <a:schemeClr val="bg1"/>
                </a:solidFill>
              </a:rPr>
              <a:t>Color Scheme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living room filled with furniture and a fire place&#10;&#10;Description automatically generated">
            <a:extLst>
              <a:ext uri="{FF2B5EF4-FFF2-40B4-BE49-F238E27FC236}">
                <a16:creationId xmlns:a16="http://schemas.microsoft.com/office/drawing/2014/main" id="{E213F729-10C8-4ADF-98C4-E752DE8B52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7" r="3" b="3"/>
          <a:stretch/>
        </p:blipFill>
        <p:spPr>
          <a:xfrm>
            <a:off x="6525453" y="10"/>
            <a:ext cx="566654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90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edroom with a bed and a window&#10;&#10;Description automatically generated">
            <a:extLst>
              <a:ext uri="{FF2B5EF4-FFF2-40B4-BE49-F238E27FC236}">
                <a16:creationId xmlns:a16="http://schemas.microsoft.com/office/drawing/2014/main" id="{BBCF5212-49E1-4484-A18A-CEDFFE53B1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21674" b="12130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6" name="Freeform: Shape 9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1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0141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1DBCA5-5FD2-41F7-9370-CB19E6DC0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031" y="632990"/>
            <a:ext cx="4062643" cy="1043409"/>
          </a:xfrm>
        </p:spPr>
        <p:txBody>
          <a:bodyPr>
            <a:normAutofit/>
          </a:bodyPr>
          <a:lstStyle/>
          <a:p>
            <a:r>
              <a:rPr lang="en-US" sz="3600"/>
              <a:t>Design 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BCAFC-4E3E-4A50-9BD0-3B3DEEA20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1031" y="1774372"/>
            <a:ext cx="4062642" cy="2754086"/>
          </a:xfrm>
        </p:spPr>
        <p:txBody>
          <a:bodyPr anchor="t">
            <a:normAutofit/>
          </a:bodyPr>
          <a:lstStyle/>
          <a:p>
            <a:r>
              <a:rPr lang="en-US" sz="1700"/>
              <a:t>When starting a full room or house makeover using a Design board will keep you organized</a:t>
            </a:r>
          </a:p>
          <a:p>
            <a:r>
              <a:rPr lang="en-US" sz="1700"/>
              <a:t>You can bring a room together and see how they look together cohesively before making a purchase or painting a wall.</a:t>
            </a:r>
          </a:p>
          <a:p>
            <a:r>
              <a:rPr lang="en-US" sz="1700"/>
              <a:t>Help you from swaying in the middle of a design especially if it takes time to evolve (this is not HGTV show)</a:t>
            </a:r>
          </a:p>
          <a:p>
            <a:endParaRPr lang="en-US" sz="1700"/>
          </a:p>
          <a:p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508979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858</Words>
  <Application>Microsoft Office PowerPoint</Application>
  <PresentationFormat>Widescreen</PresentationFormat>
  <Paragraphs>97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Preparing for a Room Design</vt:lpstr>
      <vt:lpstr>Steps to starting a Room design</vt:lpstr>
      <vt:lpstr>Decluttering</vt:lpstr>
      <vt:lpstr>Use of the space</vt:lpstr>
      <vt:lpstr>Layout</vt:lpstr>
      <vt:lpstr>Think about these items for the space</vt:lpstr>
      <vt:lpstr>PowerPoint Presentation</vt:lpstr>
      <vt:lpstr>Deciding on Color-This creates a room’s personality</vt:lpstr>
      <vt:lpstr>Design Board</vt:lpstr>
      <vt:lpstr>Mood boards</vt:lpstr>
      <vt:lpstr>Budget</vt:lpstr>
      <vt:lpstr>Biggest Impact</vt:lpstr>
      <vt:lpstr>A few things to consider…</vt:lpstr>
      <vt:lpstr>Recap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Preparing for a Room Design</dc:title>
  <dc:creator>Deb Foglia</dc:creator>
  <cp:lastModifiedBy>Deb Foglia</cp:lastModifiedBy>
  <cp:revision>1</cp:revision>
  <dcterms:created xsi:type="dcterms:W3CDTF">2020-11-03T15:34:06Z</dcterms:created>
  <dcterms:modified xsi:type="dcterms:W3CDTF">2020-11-04T14:33:07Z</dcterms:modified>
</cp:coreProperties>
</file>